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33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3692" autoAdjust="0"/>
  </p:normalViewPr>
  <p:slideViewPr>
    <p:cSldViewPr snapToGrid="0" snapToObjects="1">
      <p:cViewPr varScale="1">
        <p:scale>
          <a:sx n="72" d="100"/>
          <a:sy n="72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4AE76-6B20-48C2-A7B0-AFFFD63BC2B3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15E3C-BC11-4B88-9426-A422A1E9DF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5925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29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33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AE761D-3FDD-154C-B9FF-6297C445926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0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F7B09B-0D38-E345-89FC-53956F8FAAC8}"/>
              </a:ext>
            </a:extLst>
          </p:cNvPr>
          <p:cNvSpPr txBox="1"/>
          <p:nvPr/>
        </p:nvSpPr>
        <p:spPr>
          <a:xfrm>
            <a:off x="581909" y="429095"/>
            <a:ext cx="8658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Cronograma Encuentros Ciudadanos</a:t>
            </a:r>
            <a:endParaRPr lang="es-ES_tradnl" sz="2400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3" name="Tabla 6">
            <a:extLst>
              <a:ext uri="{FF2B5EF4-FFF2-40B4-BE49-F238E27FC236}">
                <a16:creationId xmlns:a16="http://schemas.microsoft.com/office/drawing/2014/main" id="{5486D528-5C27-4F0F-AD4B-4D22B3D9281E}"/>
              </a:ext>
            </a:extLst>
          </p:cNvPr>
          <p:cNvGraphicFramePr>
            <a:graphicFrameLocks noGrp="1"/>
          </p:cNvGraphicFramePr>
          <p:nvPr/>
        </p:nvGraphicFramePr>
        <p:xfrm>
          <a:off x="1103545" y="964552"/>
          <a:ext cx="9984910" cy="48246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80938">
                  <a:extLst>
                    <a:ext uri="{9D8B030D-6E8A-4147-A177-3AD203B41FA5}">
                      <a16:colId xmlns:a16="http://schemas.microsoft.com/office/drawing/2014/main" val="490280325"/>
                    </a:ext>
                  </a:extLst>
                </a:gridCol>
                <a:gridCol w="1588985">
                  <a:extLst>
                    <a:ext uri="{9D8B030D-6E8A-4147-A177-3AD203B41FA5}">
                      <a16:colId xmlns:a16="http://schemas.microsoft.com/office/drawing/2014/main" val="3877941475"/>
                    </a:ext>
                  </a:extLst>
                </a:gridCol>
                <a:gridCol w="2013001">
                  <a:extLst>
                    <a:ext uri="{9D8B030D-6E8A-4147-A177-3AD203B41FA5}">
                      <a16:colId xmlns:a16="http://schemas.microsoft.com/office/drawing/2014/main" val="973213818"/>
                    </a:ext>
                  </a:extLst>
                </a:gridCol>
                <a:gridCol w="1800993">
                  <a:extLst>
                    <a:ext uri="{9D8B030D-6E8A-4147-A177-3AD203B41FA5}">
                      <a16:colId xmlns:a16="http://schemas.microsoft.com/office/drawing/2014/main" val="1785965311"/>
                    </a:ext>
                  </a:extLst>
                </a:gridCol>
                <a:gridCol w="1800993">
                  <a:extLst>
                    <a:ext uri="{9D8B030D-6E8A-4147-A177-3AD203B41FA5}">
                      <a16:colId xmlns:a16="http://schemas.microsoft.com/office/drawing/2014/main" val="256199067"/>
                    </a:ext>
                  </a:extLst>
                </a:gridCol>
              </a:tblGrid>
              <a:tr h="332741"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rgbClr val="C00000"/>
                          </a:solidFill>
                        </a:rPr>
                        <a:t>UPZ</a:t>
                      </a:r>
                      <a:endParaRPr lang="es-CO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rgbClr val="C00000"/>
                          </a:solidFill>
                        </a:rPr>
                        <a:t>DESCRIPCIÓN</a:t>
                      </a:r>
                      <a:endParaRPr lang="es-CO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rgbClr val="C00000"/>
                          </a:solidFill>
                        </a:rPr>
                        <a:t>LUGAR</a:t>
                      </a:r>
                      <a:endParaRPr lang="es-CO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rgbClr val="C00000"/>
                          </a:solidFill>
                        </a:rPr>
                        <a:t>FECHA</a:t>
                      </a:r>
                      <a:endParaRPr lang="es-CO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>
                          <a:solidFill>
                            <a:srgbClr val="C00000"/>
                          </a:solidFill>
                        </a:rPr>
                        <a:t>HORARIO</a:t>
                      </a:r>
                      <a:endParaRPr lang="es-CO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313196"/>
                  </a:ext>
                </a:extLst>
              </a:tr>
              <a:tr h="332741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Fontibón Centro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i="1" dirty="0">
                          <a:solidFill>
                            <a:srgbClr val="C00000"/>
                          </a:solidFill>
                        </a:rPr>
                        <a:t>INSTALACIÓN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Junio 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331039"/>
                  </a:ext>
                </a:extLst>
              </a:tr>
              <a:tr h="277284"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75</a:t>
                      </a:r>
                      <a:r>
                        <a:rPr lang="es-CO" sz="1600" dirty="0"/>
                        <a:t> (Fontibón Centro)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1°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Junio 20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1124504"/>
                  </a:ext>
                </a:extLst>
              </a:tr>
              <a:tr h="2772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2°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33353"/>
                  </a:ext>
                </a:extLst>
              </a:tr>
              <a:tr h="283380"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77 </a:t>
                      </a:r>
                      <a:r>
                        <a:rPr lang="es-CO" sz="1600" dirty="0"/>
                        <a:t>(Zona Franca)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3°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Junio 27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6994086"/>
                  </a:ext>
                </a:extLst>
              </a:tr>
              <a:tr h="264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4°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93361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76</a:t>
                      </a:r>
                      <a:r>
                        <a:rPr lang="es-CO" sz="1600" dirty="0"/>
                        <a:t> (San Pablo)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5°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Julio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1276638"/>
                  </a:ext>
                </a:extLst>
              </a:tr>
              <a:tr h="305013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110</a:t>
                      </a:r>
                      <a:r>
                        <a:rPr lang="es-CO" sz="1600" dirty="0"/>
                        <a:t> (Ciudad Salitre)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6° Encuentro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Julio 11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2508192"/>
                  </a:ext>
                </a:extLst>
              </a:tr>
              <a:tr h="305013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112</a:t>
                      </a:r>
                      <a:r>
                        <a:rPr lang="es-CO" sz="1600" dirty="0"/>
                        <a:t> (Granjas de Techo)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dirty="0"/>
                        <a:t>7° Encuentro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676684"/>
                  </a:ext>
                </a:extLst>
              </a:tr>
              <a:tr h="305013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114</a:t>
                      </a:r>
                      <a:r>
                        <a:rPr lang="es-CO" sz="1600" dirty="0"/>
                        <a:t> (Modelia)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8° Encuentro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Julio 18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2346978"/>
                  </a:ext>
                </a:extLst>
              </a:tr>
              <a:tr h="305013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/>
                        <a:t>115</a:t>
                      </a:r>
                      <a:r>
                        <a:rPr lang="es-CO" sz="1600" dirty="0"/>
                        <a:t> (Capellanía)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9° Encuentro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238546"/>
                  </a:ext>
                </a:extLst>
              </a:tr>
              <a:tr h="332741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Población </a:t>
                      </a:r>
                      <a:r>
                        <a:rPr lang="es-CO" sz="1600" b="1" dirty="0" err="1"/>
                        <a:t>Misak-Misak</a:t>
                      </a:r>
                      <a:endParaRPr lang="es-CO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10°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Encuestas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i="1" dirty="0"/>
                        <a:t>Por Definir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5234097"/>
                  </a:ext>
                </a:extLst>
              </a:tr>
              <a:tr h="332741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Población </a:t>
                      </a:r>
                      <a:r>
                        <a:rPr lang="es-CO" sz="1600" b="1" dirty="0"/>
                        <a:t>Diferencial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/>
                        <a:t>11° Encuentro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Julio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383409"/>
                  </a:ext>
                </a:extLst>
              </a:tr>
              <a:tr h="5268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Fontibón Centro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i="1" dirty="0">
                          <a:solidFill>
                            <a:srgbClr val="C00000"/>
                          </a:solidFill>
                        </a:rPr>
                        <a:t>CLAUSURA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Plataforma Virtual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Julio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8:00 am-12:00m</a:t>
                      </a:r>
                      <a:endParaRPr lang="es-CO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969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938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C539C9600B8F0439835AE9EBF7CCFB6" ma:contentTypeVersion="7" ma:contentTypeDescription="Crear nuevo documento." ma:contentTypeScope="" ma:versionID="1b9e46157ddc378d3ca6dc01bd56cd01">
  <xsd:schema xmlns:xsd="http://www.w3.org/2001/XMLSchema" xmlns:xs="http://www.w3.org/2001/XMLSchema" xmlns:p="http://schemas.microsoft.com/office/2006/metadata/properties" xmlns:ns3="c917668a-37d0-4cc9-9050-b70d46507253" targetNamespace="http://schemas.microsoft.com/office/2006/metadata/properties" ma:root="true" ma:fieldsID="7f28b7892c44fd02b2ff0c9af62325e0" ns3:_="">
    <xsd:import namespace="c917668a-37d0-4cc9-9050-b70d465072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7668a-37d0-4cc9-9050-b70d465072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D43EB1-7603-486F-A222-A868E941B2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40441-BA97-4F95-9F49-A0D7929EE852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c917668a-37d0-4cc9-9050-b70d4650725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78E4662-6478-41C0-9920-EE57463108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17668a-37d0-4cc9-9050-b70d465072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142</Words>
  <Application>Microsoft Office PowerPoint</Application>
  <PresentationFormat>Panorámica</PresentationFormat>
  <Paragraphs>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ligia.gomez.landazabal@outlook.es</cp:lastModifiedBy>
  <cp:revision>69</cp:revision>
  <cp:lastPrinted>2020-05-29T17:30:44Z</cp:lastPrinted>
  <dcterms:created xsi:type="dcterms:W3CDTF">2020-05-29T15:45:52Z</dcterms:created>
  <dcterms:modified xsi:type="dcterms:W3CDTF">2020-06-16T15:55:53Z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0x010100FC539C9600B8F0439835AE9EBF7CCFB6</vt:lpwstr>
  </property>
</Properties>
</file>